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2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/>
    <p:restoredTop sz="94627"/>
  </p:normalViewPr>
  <p:slideViewPr>
    <p:cSldViewPr snapToGrid="0" snapToObjects="1">
      <p:cViewPr>
        <p:scale>
          <a:sx n="72" d="100"/>
          <a:sy n="72" d="100"/>
        </p:scale>
        <p:origin x="10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B52AF-5C7E-8A4C-946F-5151EF23E78C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1791A-12FB-C04B-95BD-64F0C4475C5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19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91791A-12FB-C04B-95BD-64F0C4475C5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68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7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04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10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35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5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0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613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26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32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2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67FFB-2B82-6B46-9C0C-0E12182B3D19}" type="datetimeFigureOut">
              <a:rPr lang="fr-FR" smtClean="0"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4CE18-D72C-B947-AD88-01F6DA8E14C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365" y="1825625"/>
            <a:ext cx="11887200" cy="486204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b="1" dirty="0" smtClean="0"/>
              <a:t>LA SIMULATION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Lieu: Howard </a:t>
            </a:r>
            <a:r>
              <a:rPr lang="fr-FR" dirty="0" err="1" smtClean="0"/>
              <a:t>University</a:t>
            </a:r>
            <a:r>
              <a:rPr lang="fr-FR" dirty="0" smtClean="0"/>
              <a:t>, Washington DC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Dates: jeu. 16 février au dim. 19 février </a:t>
            </a:r>
            <a:r>
              <a:rPr lang="fr-FR" sz="2000" dirty="0" smtClean="0"/>
              <a:t>(départ le mer. 15 février dans la soirée, retour le lun. 20 février au matin)</a:t>
            </a:r>
          </a:p>
          <a:p>
            <a:pPr marL="0" indent="0" algn="ctr">
              <a:buNone/>
            </a:pPr>
            <a:r>
              <a:rPr lang="fr-FR" b="1" dirty="0" smtClean="0">
                <a:solidFill>
                  <a:srgbClr val="FF0000"/>
                </a:solidFill>
              </a:rPr>
              <a:t>/!\ attention aux </a:t>
            </a:r>
            <a:r>
              <a:rPr lang="fr-FR" b="1" dirty="0" err="1" smtClean="0">
                <a:solidFill>
                  <a:srgbClr val="FF0000"/>
                </a:solidFill>
              </a:rPr>
              <a:t>intras</a:t>
            </a:r>
            <a:r>
              <a:rPr lang="fr-FR" b="1" dirty="0" smtClean="0">
                <a:solidFill>
                  <a:srgbClr val="FF0000"/>
                </a:solidFill>
              </a:rPr>
              <a:t> !!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Co</a:t>
            </a:r>
            <a:r>
              <a:rPr lang="fr-CA" dirty="0" err="1" smtClean="0"/>
              <a:t>ûts</a:t>
            </a:r>
            <a:r>
              <a:rPr lang="fr-CA" dirty="0" smtClean="0"/>
              <a:t>: </a:t>
            </a:r>
            <a:r>
              <a:rPr lang="fr-CA" dirty="0" smtClean="0"/>
              <a:t>407 USD</a:t>
            </a:r>
          </a:p>
          <a:p>
            <a:pPr marL="0" indent="0" algn="ctr">
              <a:buNone/>
            </a:pPr>
            <a:r>
              <a:rPr lang="fr-CA" dirty="0" smtClean="0"/>
              <a:t>≃ </a:t>
            </a:r>
            <a:r>
              <a:rPr lang="fr-CA" dirty="0" smtClean="0"/>
              <a:t>550 $CAD/personne </a:t>
            </a:r>
            <a:r>
              <a:rPr lang="fr-CA" sz="2000" dirty="0" smtClean="0"/>
              <a:t>(des levées de fonds seront organisées)</a:t>
            </a:r>
          </a:p>
          <a:p>
            <a:pPr marL="0" indent="0" algn="ctr">
              <a:buNone/>
            </a:pPr>
            <a:r>
              <a:rPr lang="fr-CA" dirty="0" smtClean="0"/>
              <a:t>(frais d’inscription-bus-hôtel)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939" y="365125"/>
            <a:ext cx="9940626" cy="14605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6" y="383054"/>
            <a:ext cx="1946573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9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506" y="1825625"/>
            <a:ext cx="11887200" cy="4862046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fr-CA" b="1" dirty="0" smtClean="0"/>
              <a:t>LA DÉLÉGATION</a:t>
            </a: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r>
              <a:rPr lang="fr-CA" dirty="0" smtClean="0"/>
              <a:t>2 </a:t>
            </a:r>
            <a:r>
              <a:rPr lang="fr-CA" dirty="0" err="1" smtClean="0"/>
              <a:t>head</a:t>
            </a:r>
            <a:r>
              <a:rPr lang="fr-CA" dirty="0" smtClean="0"/>
              <a:t> et 9 délégués (+ 1 ou 2 fac)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Répartis dans 6 comités:</a:t>
            </a:r>
          </a:p>
          <a:p>
            <a:pPr algn="ctr"/>
            <a:r>
              <a:rPr lang="fr-FR" dirty="0" err="1"/>
              <a:t>North</a:t>
            </a:r>
            <a:r>
              <a:rPr lang="fr-FR" dirty="0"/>
              <a:t> Atlantic </a:t>
            </a:r>
            <a:r>
              <a:rPr lang="fr-FR" dirty="0" smtClean="0"/>
              <a:t>Council (Ministre des Affaires Étrangères) (1)</a:t>
            </a:r>
            <a:endParaRPr lang="fr-FR" dirty="0"/>
          </a:p>
          <a:p>
            <a:pPr algn="ctr"/>
            <a:r>
              <a:rPr lang="fr-FR" dirty="0" err="1"/>
              <a:t>Political</a:t>
            </a:r>
            <a:r>
              <a:rPr lang="fr-FR" dirty="0"/>
              <a:t> </a:t>
            </a:r>
            <a:r>
              <a:rPr lang="fr-FR" dirty="0" err="1"/>
              <a:t>Affairs</a:t>
            </a:r>
            <a:r>
              <a:rPr lang="fr-FR" dirty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(2)</a:t>
            </a:r>
            <a:endParaRPr lang="fr-FR" dirty="0"/>
          </a:p>
          <a:p>
            <a:pPr algn="ctr"/>
            <a:r>
              <a:rPr lang="fr-FR" dirty="0" err="1"/>
              <a:t>Military</a:t>
            </a:r>
            <a:r>
              <a:rPr lang="fr-FR" dirty="0"/>
              <a:t> </a:t>
            </a:r>
            <a:r>
              <a:rPr lang="fr-FR" dirty="0" err="1" smtClean="0"/>
              <a:t>Committee</a:t>
            </a:r>
            <a:r>
              <a:rPr lang="fr-FR" dirty="0" smtClean="0"/>
              <a:t> (2)</a:t>
            </a:r>
            <a:endParaRPr lang="fr-FR" dirty="0"/>
          </a:p>
          <a:p>
            <a:pPr algn="ctr"/>
            <a:r>
              <a:rPr lang="fr-FR" dirty="0" err="1"/>
              <a:t>Nuclear</a:t>
            </a:r>
            <a:r>
              <a:rPr lang="fr-FR" dirty="0"/>
              <a:t> Planning </a:t>
            </a:r>
            <a:r>
              <a:rPr lang="fr-FR" dirty="0" smtClean="0"/>
              <a:t>Group (2)</a:t>
            </a:r>
            <a:endParaRPr lang="fr-FR" dirty="0"/>
          </a:p>
          <a:p>
            <a:pPr algn="ctr"/>
            <a:r>
              <a:rPr lang="fr-FR" dirty="0" err="1"/>
              <a:t>Partnerships</a:t>
            </a:r>
            <a:r>
              <a:rPr lang="fr-FR" dirty="0"/>
              <a:t> and </a:t>
            </a:r>
            <a:r>
              <a:rPr lang="fr-FR" dirty="0" err="1"/>
              <a:t>Cooperative</a:t>
            </a:r>
            <a:r>
              <a:rPr lang="fr-FR" dirty="0"/>
              <a:t> Security </a:t>
            </a:r>
            <a:r>
              <a:rPr lang="fr-FR" dirty="0" err="1" smtClean="0"/>
              <a:t>Committee</a:t>
            </a:r>
            <a:r>
              <a:rPr lang="fr-FR" dirty="0" smtClean="0"/>
              <a:t> (2)</a:t>
            </a:r>
            <a:endParaRPr lang="fr-FR" dirty="0"/>
          </a:p>
          <a:p>
            <a:pPr algn="ctr"/>
            <a:r>
              <a:rPr lang="fr-FR" dirty="0" err="1"/>
              <a:t>Committee</a:t>
            </a:r>
            <a:r>
              <a:rPr lang="fr-FR" dirty="0"/>
              <a:t> on </a:t>
            </a:r>
            <a:r>
              <a:rPr lang="fr-FR" dirty="0" err="1"/>
              <a:t>Emerging</a:t>
            </a:r>
            <a:r>
              <a:rPr lang="fr-FR" dirty="0"/>
              <a:t> Security </a:t>
            </a:r>
            <a:r>
              <a:rPr lang="fr-FR" dirty="0" smtClean="0"/>
              <a:t>Challenges (2)</a:t>
            </a:r>
          </a:p>
          <a:p>
            <a:pPr algn="ctr"/>
            <a:endParaRPr lang="fr-FR" dirty="0"/>
          </a:p>
          <a:p>
            <a:pPr marL="0" indent="0" algn="ctr">
              <a:buNone/>
            </a:pPr>
            <a:r>
              <a:rPr lang="fr-FR" sz="5100" dirty="0" smtClean="0"/>
              <a:t>Pour représenter le </a:t>
            </a:r>
            <a:r>
              <a:rPr lang="fr-FR" sz="5100" b="1" dirty="0" smtClean="0"/>
              <a:t>PORTUGAL</a:t>
            </a:r>
            <a:endParaRPr lang="fr-FR" sz="51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66806"/>
            <a:ext cx="9879106" cy="145881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27" y="365125"/>
            <a:ext cx="1946573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81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5506" y="1825625"/>
            <a:ext cx="11887200" cy="48620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b="1" dirty="0" smtClean="0"/>
              <a:t>LA FORMATION</a:t>
            </a:r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CA" dirty="0"/>
              <a:t>T</a:t>
            </a:r>
            <a:r>
              <a:rPr lang="fr-CA" dirty="0" smtClean="0"/>
              <a:t>ous les ven. de 16h-19h à partir du 4 novembre:</a:t>
            </a:r>
          </a:p>
          <a:p>
            <a:pPr algn="just">
              <a:buFontTx/>
              <a:buChar char="-"/>
            </a:pPr>
            <a:r>
              <a:rPr lang="fr-CA" dirty="0"/>
              <a:t>p</a:t>
            </a:r>
            <a:r>
              <a:rPr lang="fr-CA" dirty="0" smtClean="0"/>
              <a:t>onctualité</a:t>
            </a:r>
          </a:p>
          <a:p>
            <a:pPr algn="just">
              <a:buFontTx/>
              <a:buChar char="-"/>
            </a:pPr>
            <a:r>
              <a:rPr lang="fr-CA" dirty="0" smtClean="0"/>
              <a:t>présence active dans le cadre de toutes les activités (dont le financement)</a:t>
            </a:r>
          </a:p>
          <a:p>
            <a:pPr algn="just">
              <a:buFontTx/>
              <a:buChar char="-"/>
            </a:pPr>
            <a:r>
              <a:rPr lang="fr-CA" dirty="0" smtClean="0"/>
              <a:t>travail rigoureux (speech, position </a:t>
            </a:r>
            <a:r>
              <a:rPr lang="fr-CA" dirty="0" err="1" smtClean="0"/>
              <a:t>paper</a:t>
            </a:r>
            <a:r>
              <a:rPr lang="fr-CA" dirty="0" smtClean="0"/>
              <a:t>, </a:t>
            </a:r>
            <a:r>
              <a:rPr lang="fr-CA" dirty="0" err="1" smtClean="0"/>
              <a:t>draft</a:t>
            </a:r>
            <a:r>
              <a:rPr lang="fr-CA" dirty="0" smtClean="0"/>
              <a:t> communiqué)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66806"/>
            <a:ext cx="9879106" cy="145881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27" y="365125"/>
            <a:ext cx="1946573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3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365" y="1825625"/>
            <a:ext cx="11887200" cy="4862046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 smtClean="0"/>
              <a:t>LA SÉLECTION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Étape 1: CV en anglais + lettre de motivation en anglais</a:t>
            </a:r>
          </a:p>
          <a:p>
            <a:pPr marL="0" indent="0" algn="ctr">
              <a:buNone/>
            </a:pPr>
            <a:r>
              <a:rPr lang="fr-FR" dirty="0"/>
              <a:t>m</a:t>
            </a:r>
            <a:r>
              <a:rPr lang="fr-FR" dirty="0" smtClean="0"/>
              <a:t>ar. 18/10/16 au mar. 25/10/16 à minuit</a:t>
            </a:r>
          </a:p>
          <a:p>
            <a:pPr marL="0" indent="0" algn="ctr">
              <a:buNone/>
            </a:pPr>
            <a:r>
              <a:rPr lang="fr-FR" u="sng" dirty="0" err="1"/>
              <a:t>e</a:t>
            </a:r>
            <a:r>
              <a:rPr lang="fr-FR" u="sng" dirty="0" err="1" smtClean="0"/>
              <a:t>xterne.simum@gmail.com</a:t>
            </a:r>
            <a:endParaRPr lang="fr-FR" u="sng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769" y="365125"/>
            <a:ext cx="9914965" cy="14605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6" y="365125"/>
            <a:ext cx="1946573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95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1365" y="1825625"/>
            <a:ext cx="11887200" cy="486204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b="1" dirty="0" smtClean="0"/>
              <a:t>LA SÉLECTION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smtClean="0"/>
              <a:t>Étape 2: entrevue orale en anglais</a:t>
            </a:r>
          </a:p>
          <a:p>
            <a:pPr marL="0" indent="0" algn="ctr">
              <a:buNone/>
            </a:pPr>
            <a:r>
              <a:rPr lang="fr-FR" dirty="0"/>
              <a:t>l</a:t>
            </a:r>
            <a:r>
              <a:rPr lang="fr-FR" dirty="0" smtClean="0"/>
              <a:t>un. 31/10/16 au mer. 2/11/16</a:t>
            </a:r>
          </a:p>
          <a:p>
            <a:pPr marL="0" indent="0" algn="ctr">
              <a:buNone/>
            </a:pPr>
            <a:endParaRPr lang="fr-FR" dirty="0"/>
          </a:p>
          <a:p>
            <a:pPr marL="514350" indent="-514350">
              <a:buAutoNum type="arabicParenR"/>
            </a:pPr>
            <a:r>
              <a:rPr lang="fr-FR" dirty="0" smtClean="0"/>
              <a:t>Qui </a:t>
            </a:r>
            <a:r>
              <a:rPr lang="fr-CA" dirty="0" smtClean="0"/>
              <a:t>êtes vous?</a:t>
            </a:r>
          </a:p>
          <a:p>
            <a:pPr marL="514350" indent="-514350">
              <a:buAutoNum type="arabicParenR"/>
            </a:pPr>
            <a:r>
              <a:rPr lang="fr-CA" dirty="0" smtClean="0"/>
              <a:t>Questions de culture générale</a:t>
            </a:r>
          </a:p>
          <a:p>
            <a:pPr marL="514350" indent="-514350">
              <a:buAutoNum type="arabicParenR"/>
            </a:pPr>
            <a:r>
              <a:rPr lang="fr-CA" dirty="0" smtClean="0"/>
              <a:t>2 sujets préparés</a:t>
            </a:r>
          </a:p>
          <a:p>
            <a:pPr marL="514350" indent="-514350">
              <a:buAutoNum type="arabicParenR"/>
            </a:pPr>
            <a:r>
              <a:rPr lang="fr-CA" dirty="0" smtClean="0"/>
              <a:t>Speech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769" y="365125"/>
            <a:ext cx="9914965" cy="14605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6" y="365125"/>
            <a:ext cx="1946573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493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380" y="123378"/>
            <a:ext cx="3801240" cy="2852044"/>
          </a:xfrm>
          <a:prstGeom prst="rect">
            <a:avLst/>
          </a:prstGeom>
        </p:spPr>
      </p:pic>
      <p:pic>
        <p:nvPicPr>
          <p:cNvPr id="8" name="Image 7" descr="Résultats de recherche d'images pour « logo facebook »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8049" y="276292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Résultats de recherche d'images pour « logo instagram »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2045" y="3547756"/>
            <a:ext cx="64807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Résultats de recherche d'images pour « logo web »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78049" y="4404594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Résultats de recherche d'images pour « email »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77627" y="5278061"/>
            <a:ext cx="576486" cy="576486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4195380" y="2762926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SIMUM : Université de Montréal</a:t>
            </a:r>
            <a:endParaRPr lang="fr-FR" sz="2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4195380" y="3610182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/>
              <a:t>Simum_udem</a:t>
            </a:r>
            <a:endParaRPr lang="fr-FR" sz="28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195380" y="4457438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a</a:t>
            </a:r>
            <a:r>
              <a:rPr lang="fr-FR" sz="2800" dirty="0" smtClean="0"/>
              <a:t>cademiquesimum.wix.com/</a:t>
            </a:r>
            <a:r>
              <a:rPr lang="fr-FR" sz="2800" dirty="0" err="1" smtClean="0"/>
              <a:t>simum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195380" y="5304694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c</a:t>
            </a:r>
            <a:r>
              <a:rPr lang="fr-FR" sz="2800" dirty="0" smtClean="0"/>
              <a:t>ommunication.simum@gmail.com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40489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234</Words>
  <Application>Microsoft Macintosh PowerPoint</Application>
  <PresentationFormat>Grand écran</PresentationFormat>
  <Paragraphs>51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29</cp:revision>
  <dcterms:created xsi:type="dcterms:W3CDTF">2016-10-18T01:37:30Z</dcterms:created>
  <dcterms:modified xsi:type="dcterms:W3CDTF">2016-10-18T23:40:41Z</dcterms:modified>
</cp:coreProperties>
</file>