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43"/>
  </p:normalViewPr>
  <p:slideViewPr>
    <p:cSldViewPr snapToGrid="0" snapToObjects="1">
      <p:cViewPr varScale="1">
        <p:scale>
          <a:sx n="65" d="100"/>
          <a:sy n="65" d="100"/>
        </p:scale>
        <p:origin x="-660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externe.simum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Séance d’information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3200" dirty="0" smtClean="0"/>
              <a:t>Simulation du Conseil de l’Union Européenne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114175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 ce qu’une simulation?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Excellente opportunité d’apprendre la diplomatie et le fonctionnement pratique des organisations internationales</a:t>
            </a:r>
          </a:p>
          <a:p>
            <a:r>
              <a:rPr lang="fr-FR" dirty="0" smtClean="0"/>
              <a:t>Possibilité de réseautage avec des étudiants motivés et brillants</a:t>
            </a:r>
          </a:p>
          <a:p>
            <a:r>
              <a:rPr lang="fr-FR" dirty="0" smtClean="0"/>
              <a:t>Expérience pratique permettant le développement d’atouts qui serviront dans une carrière future</a:t>
            </a:r>
          </a:p>
          <a:p>
            <a:r>
              <a:rPr lang="fr-FR" dirty="0" smtClean="0"/>
              <a:t>Plus spécifiquement, il s’agit d’une fin de semaine de débats simulant le Conseil de l’Union Européenne. Chaque étudiant ce voit représenter les positions d’un pays de l’UE sur plusieurs sujets.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6282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SCUE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au 4mai 2017, à l’Université de Montréal</a:t>
            </a:r>
          </a:p>
          <a:p>
            <a:r>
              <a:rPr lang="fr-FR" dirty="0" smtClean="0"/>
              <a:t>Simulation de trois conseils : Économique et financier, Environnemental, ainsi que le conseil des affaires étrangères</a:t>
            </a:r>
          </a:p>
          <a:p>
            <a:r>
              <a:rPr lang="fr-FR" dirty="0" smtClean="0"/>
              <a:t>2 délégués par conseil par pays (délégations de 6 étudiants par pays), l’an dernier nous avions 5pays représentés par l’</a:t>
            </a:r>
            <a:r>
              <a:rPr lang="fr-FR" dirty="0" err="1" smtClean="0"/>
              <a:t>UdeM</a:t>
            </a:r>
            <a:endParaRPr lang="fr-FR" dirty="0"/>
          </a:p>
          <a:p>
            <a:r>
              <a:rPr lang="fr-FR" dirty="0" smtClean="0"/>
              <a:t>Possibilité de remporter des prix (très beau à inscrire sur un CV)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3353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tant que deux « </a:t>
            </a:r>
            <a:r>
              <a:rPr lang="fr-FR" i="1" dirty="0" smtClean="0"/>
              <a:t>heads delegates</a:t>
            </a:r>
            <a:r>
              <a:rPr lang="fr-FR" dirty="0" smtClean="0"/>
              <a:t> » expérimentés, nous tiendrons des ateliers de préparations de façon hebdomadaire où nous simulerons ensemble.</a:t>
            </a:r>
          </a:p>
          <a:p>
            <a:r>
              <a:rPr lang="fr-FR" dirty="0" smtClean="0"/>
              <a:t>Formation axé sur la pratique</a:t>
            </a:r>
          </a:p>
          <a:p>
            <a:r>
              <a:rPr lang="fr-FR" dirty="0" smtClean="0"/>
              <a:t>Bonne formation = beaux prix à la fin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4341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Période de questions</a:t>
            </a:r>
          </a:p>
          <a:p>
            <a:r>
              <a:rPr lang="fr-FR" dirty="0" smtClean="0"/>
              <a:t>Date limite pour candidatures : vendredi le 3 mars</a:t>
            </a:r>
          </a:p>
          <a:p>
            <a:r>
              <a:rPr lang="fr-FR" dirty="0" smtClean="0"/>
              <a:t>Soumettre un CV et une lettre de motivation au courriel </a:t>
            </a:r>
            <a:r>
              <a:rPr lang="fr-FR" dirty="0" smtClean="0">
                <a:hlinkClick r:id="rId2"/>
              </a:rPr>
              <a:t>externe.simum@gmail.com</a:t>
            </a:r>
            <a:endParaRPr lang="fr-FR" dirty="0" smtClean="0"/>
          </a:p>
          <a:p>
            <a:r>
              <a:rPr lang="fr-FR" smtClean="0"/>
              <a:t>Au plaisir de vous y voir!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44649110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Rogner</Template>
  <TotalTime>19</TotalTime>
  <Words>182</Words>
  <Application>Microsoft Office PowerPoint</Application>
  <PresentationFormat>Personnalisé</PresentationFormat>
  <Paragraphs>21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TF10001025</vt:lpstr>
      <vt:lpstr>Séance d’information</vt:lpstr>
      <vt:lpstr>Qu’est ce qu’une simulation?</vt:lpstr>
      <vt:lpstr>La SCUE</vt:lpstr>
      <vt:lpstr>La formation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Séance d’information</dc:title>
  <dc:creator>Cloutier-Benjamin Justin</dc:creator>
  <cp:lastModifiedBy>maxime hayet</cp:lastModifiedBy>
  <cp:revision>3</cp:revision>
  <dcterms:created xsi:type="dcterms:W3CDTF">2017-02-22T19:54:40Z</dcterms:created>
  <dcterms:modified xsi:type="dcterms:W3CDTF">2017-02-25T23:10:40Z</dcterms:modified>
</cp:coreProperties>
</file>